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66" d="100"/>
          <a:sy n="66" d="100"/>
        </p:scale>
        <p:origin x="936" y="-59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1/25/2022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1/25/2022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1/25/2022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1/25/2022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1/25/2022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1/25/2022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.png"/><Relationship Id="rId7" Type="http://schemas.openxmlformats.org/officeDocument/2006/relationships/image" Target="../media/image51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5" Type="http://schemas.openxmlformats.org/officeDocument/2006/relationships/image" Target="../media/image52.png"/><Relationship Id="rId4" Type="http://schemas.openxmlformats.org/officeDocument/2006/relationships/image" Target="../media/image54.png"/><Relationship Id="rId9" Type="http://schemas.openxmlformats.org/officeDocument/2006/relationships/image" Target="../media/image5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.png"/><Relationship Id="rId7" Type="http://schemas.openxmlformats.org/officeDocument/2006/relationships/image" Target="../media/image51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image" Target="../media/image52.png"/><Relationship Id="rId4" Type="http://schemas.openxmlformats.org/officeDocument/2006/relationships/image" Target="../media/image58.png"/><Relationship Id="rId9" Type="http://schemas.openxmlformats.org/officeDocument/2006/relationships/image" Target="../media/image6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.png"/><Relationship Id="rId7" Type="http://schemas.openxmlformats.org/officeDocument/2006/relationships/image" Target="../media/image51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5" Type="http://schemas.openxmlformats.org/officeDocument/2006/relationships/image" Target="../media/image52.png"/><Relationship Id="rId4" Type="http://schemas.openxmlformats.org/officeDocument/2006/relationships/image" Target="../media/image62.png"/><Relationship Id="rId9" Type="http://schemas.openxmlformats.org/officeDocument/2006/relationships/image" Target="../media/image6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5.png"/><Relationship Id="rId7" Type="http://schemas.openxmlformats.org/officeDocument/2006/relationships/image" Target="../media/image51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png"/><Relationship Id="rId5" Type="http://schemas.openxmlformats.org/officeDocument/2006/relationships/image" Target="../media/image52.png"/><Relationship Id="rId10" Type="http://schemas.openxmlformats.org/officeDocument/2006/relationships/image" Target="../media/image70.png"/><Relationship Id="rId4" Type="http://schemas.openxmlformats.org/officeDocument/2006/relationships/image" Target="../media/image66.png"/><Relationship Id="rId9" Type="http://schemas.openxmlformats.org/officeDocument/2006/relationships/image" Target="../media/image6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5.png"/><Relationship Id="rId7" Type="http://schemas.openxmlformats.org/officeDocument/2006/relationships/image" Target="../media/image74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Relationship Id="rId9" Type="http://schemas.openxmlformats.org/officeDocument/2006/relationships/image" Target="../media/image7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5.png"/><Relationship Id="rId7" Type="http://schemas.openxmlformats.org/officeDocument/2006/relationships/image" Target="../media/image83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10" Type="http://schemas.openxmlformats.org/officeDocument/2006/relationships/image" Target="../media/image86.png"/><Relationship Id="rId4" Type="http://schemas.openxmlformats.org/officeDocument/2006/relationships/image" Target="../media/image80.png"/><Relationship Id="rId9" Type="http://schemas.openxmlformats.org/officeDocument/2006/relationships/image" Target="../media/image8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5.png"/><Relationship Id="rId7" Type="http://schemas.openxmlformats.org/officeDocument/2006/relationships/image" Target="../media/image94.png"/><Relationship Id="rId12" Type="http://schemas.openxmlformats.org/officeDocument/2006/relationships/image" Target="../media/image99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3.png"/><Relationship Id="rId11" Type="http://schemas.openxmlformats.org/officeDocument/2006/relationships/image" Target="../media/image98.png"/><Relationship Id="rId5" Type="http://schemas.openxmlformats.org/officeDocument/2006/relationships/image" Target="../media/image92.png"/><Relationship Id="rId10" Type="http://schemas.openxmlformats.org/officeDocument/2006/relationships/image" Target="../media/image97.png"/><Relationship Id="rId4" Type="http://schemas.openxmlformats.org/officeDocument/2006/relationships/image" Target="../media/image89.png"/><Relationship Id="rId9" Type="http://schemas.openxmlformats.org/officeDocument/2006/relationships/image" Target="../media/image9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5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03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06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0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08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7.png"/><Relationship Id="rId5" Type="http://schemas.openxmlformats.org/officeDocument/2006/relationships/image" Target="../media/image92.png"/><Relationship Id="rId4" Type="http://schemas.openxmlformats.org/officeDocument/2006/relationships/image" Target="../media/image10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9.png"/><Relationship Id="rId5" Type="http://schemas.openxmlformats.org/officeDocument/2006/relationships/image" Target="../media/image92.png"/><Relationship Id="rId4" Type="http://schemas.openxmlformats.org/officeDocument/2006/relationships/image" Target="../media/image10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3" Type="http://schemas.openxmlformats.org/officeDocument/2006/relationships/image" Target="../media/image5.png"/><Relationship Id="rId7" Type="http://schemas.openxmlformats.org/officeDocument/2006/relationships/image" Target="../media/image112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4" Type="http://schemas.openxmlformats.org/officeDocument/2006/relationships/image" Target="../media/image10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15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4.png"/><Relationship Id="rId5" Type="http://schemas.openxmlformats.org/officeDocument/2006/relationships/image" Target="../media/image110.png"/><Relationship Id="rId4" Type="http://schemas.openxmlformats.org/officeDocument/2006/relationships/image" Target="../media/image10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03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2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9.png"/><Relationship Id="rId5" Type="http://schemas.openxmlformats.org/officeDocument/2006/relationships/image" Target="../media/image104.png"/><Relationship Id="rId4" Type="http://schemas.openxmlformats.org/officeDocument/2006/relationships/image" Target="../media/image116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13" Type="http://schemas.openxmlformats.org/officeDocument/2006/relationships/image" Target="../media/image128.png"/><Relationship Id="rId3" Type="http://schemas.openxmlformats.org/officeDocument/2006/relationships/image" Target="../media/image5.png"/><Relationship Id="rId7" Type="http://schemas.openxmlformats.org/officeDocument/2006/relationships/image" Target="../media/image122.png"/><Relationship Id="rId12" Type="http://schemas.openxmlformats.org/officeDocument/2006/relationships/image" Target="../media/image127.png"/><Relationship Id="rId17" Type="http://schemas.openxmlformats.org/officeDocument/2006/relationships/image" Target="../media/image132.png"/><Relationship Id="rId2" Type="http://schemas.openxmlformats.org/officeDocument/2006/relationships/image" Target="../media/image79.png"/><Relationship Id="rId16" Type="http://schemas.openxmlformats.org/officeDocument/2006/relationships/image" Target="../media/image1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1.png"/><Relationship Id="rId11" Type="http://schemas.openxmlformats.org/officeDocument/2006/relationships/image" Target="../media/image126.png"/><Relationship Id="rId5" Type="http://schemas.openxmlformats.org/officeDocument/2006/relationships/image" Target="../media/image92.png"/><Relationship Id="rId15" Type="http://schemas.openxmlformats.org/officeDocument/2006/relationships/image" Target="../media/image130.png"/><Relationship Id="rId10" Type="http://schemas.openxmlformats.org/officeDocument/2006/relationships/image" Target="../media/image125.png"/><Relationship Id="rId4" Type="http://schemas.openxmlformats.org/officeDocument/2006/relationships/image" Target="../media/image116.png"/><Relationship Id="rId9" Type="http://schemas.openxmlformats.org/officeDocument/2006/relationships/image" Target="../media/image124.png"/><Relationship Id="rId14" Type="http://schemas.openxmlformats.org/officeDocument/2006/relationships/image" Target="../media/image129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13" Type="http://schemas.openxmlformats.org/officeDocument/2006/relationships/image" Target="../media/image140.png"/><Relationship Id="rId3" Type="http://schemas.openxmlformats.org/officeDocument/2006/relationships/image" Target="../media/image5.png"/><Relationship Id="rId7" Type="http://schemas.openxmlformats.org/officeDocument/2006/relationships/image" Target="../media/image134.png"/><Relationship Id="rId12" Type="http://schemas.openxmlformats.org/officeDocument/2006/relationships/image" Target="../media/image139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3.png"/><Relationship Id="rId11" Type="http://schemas.openxmlformats.org/officeDocument/2006/relationships/image" Target="../media/image138.png"/><Relationship Id="rId5" Type="http://schemas.openxmlformats.org/officeDocument/2006/relationships/image" Target="../media/image92.png"/><Relationship Id="rId10" Type="http://schemas.openxmlformats.org/officeDocument/2006/relationships/image" Target="../media/image137.png"/><Relationship Id="rId4" Type="http://schemas.openxmlformats.org/officeDocument/2006/relationships/image" Target="../media/image116.png"/><Relationship Id="rId9" Type="http://schemas.openxmlformats.org/officeDocument/2006/relationships/image" Target="../media/image136.png"/><Relationship Id="rId14" Type="http://schemas.openxmlformats.org/officeDocument/2006/relationships/image" Target="../media/image14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5.png"/><Relationship Id="rId7" Type="http://schemas.openxmlformats.org/officeDocument/2006/relationships/image" Target="../media/image2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2.png"/><Relationship Id="rId5" Type="http://schemas.openxmlformats.org/officeDocument/2006/relationships/image" Target="../media/image110.png"/><Relationship Id="rId4" Type="http://schemas.openxmlformats.org/officeDocument/2006/relationships/image" Target="../media/image11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46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5.png"/><Relationship Id="rId5" Type="http://schemas.openxmlformats.org/officeDocument/2006/relationships/image" Target="../media/image144.png"/><Relationship Id="rId4" Type="http://schemas.openxmlformats.org/officeDocument/2006/relationships/image" Target="../media/image143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png"/><Relationship Id="rId13" Type="http://schemas.openxmlformats.org/officeDocument/2006/relationships/image" Target="../media/image154.png"/><Relationship Id="rId3" Type="http://schemas.openxmlformats.org/officeDocument/2006/relationships/image" Target="../media/image5.png"/><Relationship Id="rId7" Type="http://schemas.openxmlformats.org/officeDocument/2006/relationships/image" Target="../media/image148.png"/><Relationship Id="rId12" Type="http://schemas.openxmlformats.org/officeDocument/2006/relationships/image" Target="../media/image153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7.png"/><Relationship Id="rId11" Type="http://schemas.openxmlformats.org/officeDocument/2006/relationships/image" Target="../media/image152.png"/><Relationship Id="rId5" Type="http://schemas.openxmlformats.org/officeDocument/2006/relationships/image" Target="../media/image92.png"/><Relationship Id="rId10" Type="http://schemas.openxmlformats.org/officeDocument/2006/relationships/image" Target="../media/image151.png"/><Relationship Id="rId4" Type="http://schemas.openxmlformats.org/officeDocument/2006/relationships/image" Target="../media/image143.png"/><Relationship Id="rId9" Type="http://schemas.openxmlformats.org/officeDocument/2006/relationships/image" Target="../media/image15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57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6.png"/><Relationship Id="rId5" Type="http://schemas.openxmlformats.org/officeDocument/2006/relationships/image" Target="../media/image155.png"/><Relationship Id="rId4" Type="http://schemas.openxmlformats.org/officeDocument/2006/relationships/image" Target="../media/image14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59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8.png"/><Relationship Id="rId5" Type="http://schemas.openxmlformats.org/officeDocument/2006/relationships/image" Target="../media/image155.png"/><Relationship Id="rId4" Type="http://schemas.openxmlformats.org/officeDocument/2006/relationships/image" Target="../media/image14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61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0.png"/><Relationship Id="rId5" Type="http://schemas.openxmlformats.org/officeDocument/2006/relationships/image" Target="../media/image155.png"/><Relationship Id="rId4" Type="http://schemas.openxmlformats.org/officeDocument/2006/relationships/image" Target="../media/image14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64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3.png"/><Relationship Id="rId5" Type="http://schemas.openxmlformats.org/officeDocument/2006/relationships/image" Target="../media/image155.png"/><Relationship Id="rId4" Type="http://schemas.openxmlformats.org/officeDocument/2006/relationships/image" Target="../media/image16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7.png"/><Relationship Id="rId4" Type="http://schemas.openxmlformats.org/officeDocument/2006/relationships/image" Target="../media/image16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5.png"/><Relationship Id="rId7" Type="http://schemas.openxmlformats.org/officeDocument/2006/relationships/image" Target="../media/image3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5.png"/><Relationship Id="rId7" Type="http://schemas.openxmlformats.org/officeDocument/2006/relationships/image" Target="../media/image51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2624767" y="2372157"/>
            <a:ext cx="10623081" cy="6286232"/>
            <a:chOff x="2624767" y="2372157"/>
            <a:chExt cx="10623081" cy="6286232"/>
          </a:xfrm>
        </p:grpSpPr>
        <p:pic>
          <p:nvPicPr>
            <p:cNvPr id="2" name="Object 1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829086" y="7810375"/>
              <a:ext cx="6447953" cy="736489"/>
            </a:xfrm>
            <a:prstGeom prst="rect">
              <a:avLst/>
            </a:prstGeom>
          </p:spPr>
        </p:pic>
        <p:grpSp>
          <p:nvGrpSpPr>
            <p:cNvPr id="4" name="그룹 3"/>
            <p:cNvGrpSpPr/>
            <p:nvPr/>
          </p:nvGrpSpPr>
          <p:grpSpPr>
            <a:xfrm>
              <a:off x="2624767" y="2372157"/>
              <a:ext cx="10623081" cy="6286232"/>
              <a:chOff x="2624767" y="2372157"/>
              <a:chExt cx="10623081" cy="6286232"/>
            </a:xfrm>
          </p:grpSpPr>
          <p:pic>
            <p:nvPicPr>
              <p:cNvPr id="3" name="Object 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2624767" y="5814015"/>
                <a:ext cx="9401029" cy="2844374"/>
              </a:xfrm>
              <a:prstGeom prst="rect">
                <a:avLst/>
              </a:prstGeom>
            </p:spPr>
          </p:pic>
          <p:grpSp>
            <p:nvGrpSpPr>
              <p:cNvPr id="1001" name="그룹 1001"/>
              <p:cNvGrpSpPr/>
              <p:nvPr/>
            </p:nvGrpSpPr>
            <p:grpSpPr>
              <a:xfrm>
                <a:off x="5426797" y="2372157"/>
                <a:ext cx="4885971" cy="3323847"/>
                <a:chOff x="5426797" y="2372157"/>
                <a:chExt cx="4885971" cy="3323847"/>
              </a:xfrm>
            </p:grpSpPr>
            <p:pic>
              <p:nvPicPr>
                <p:cNvPr id="5" name="Object 4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5426797" y="2372157"/>
                  <a:ext cx="4885971" cy="3323847"/>
                </a:xfrm>
                <a:prstGeom prst="rect">
                  <a:avLst/>
                </a:prstGeom>
              </p:spPr>
            </p:pic>
          </p:grpSp>
          <p:grpSp>
            <p:nvGrpSpPr>
              <p:cNvPr id="1002" name="그룹 1002"/>
              <p:cNvGrpSpPr/>
              <p:nvPr/>
            </p:nvGrpSpPr>
            <p:grpSpPr>
              <a:xfrm>
                <a:off x="8743242" y="2458280"/>
                <a:ext cx="4504606" cy="3321442"/>
                <a:chOff x="8743242" y="2458280"/>
                <a:chExt cx="4504606" cy="3321442"/>
              </a:xfrm>
            </p:grpSpPr>
            <p:pic>
              <p:nvPicPr>
                <p:cNvPr id="8" name="Object 7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8743242" y="2458280"/>
                  <a:ext cx="4504606" cy="3321442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03" name="그룹 1003"/>
          <p:cNvGrpSpPr/>
          <p:nvPr/>
        </p:nvGrpSpPr>
        <p:grpSpPr>
          <a:xfrm>
            <a:off x="673016" y="1291258"/>
            <a:ext cx="16939683" cy="114286"/>
            <a:chOff x="673016" y="1291258"/>
            <a:chExt cx="16939683" cy="11428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73016" y="1291258"/>
              <a:ext cx="16939683" cy="1142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73016" y="8908742"/>
            <a:ext cx="16939683" cy="114286"/>
            <a:chOff x="673016" y="8908742"/>
            <a:chExt cx="16939683" cy="11428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73016" y="8908742"/>
              <a:ext cx="16939683" cy="11428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14678" y="631257"/>
            <a:ext cx="2843760" cy="81333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73016" y="1291258"/>
            <a:ext cx="16939683" cy="114286"/>
            <a:chOff x="673016" y="1291258"/>
            <a:chExt cx="16939683" cy="11428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3016" y="1291258"/>
              <a:ext cx="16939683" cy="114286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7796825" y="-2214977"/>
            <a:ext cx="33879365" cy="1574338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940315" y="4640800"/>
            <a:ext cx="2458653" cy="64781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97182" y="2512769"/>
            <a:ext cx="5537910" cy="7021562"/>
            <a:chOff x="997182" y="2512769"/>
            <a:chExt cx="5537910" cy="702156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97182" y="2512769"/>
              <a:ext cx="5537910" cy="7021562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219899" y="2464183"/>
            <a:ext cx="1437404" cy="64781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988901" y="5142857"/>
            <a:ext cx="9917581" cy="2970483"/>
            <a:chOff x="6988901" y="5142857"/>
            <a:chExt cx="9917581" cy="297048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988901" y="5142857"/>
              <a:ext cx="9917581" cy="297048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466788" y="7614473"/>
            <a:ext cx="3439694" cy="353280"/>
            <a:chOff x="13466788" y="7614473"/>
            <a:chExt cx="3439694" cy="35328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466788" y="7614473"/>
              <a:ext cx="3439694" cy="35328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14678" y="631257"/>
            <a:ext cx="2843760" cy="81333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73016" y="1291258"/>
            <a:ext cx="16939683" cy="114286"/>
            <a:chOff x="673016" y="1291258"/>
            <a:chExt cx="16939683" cy="11428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3016" y="1291258"/>
              <a:ext cx="16939683" cy="114286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7796825" y="-2214977"/>
            <a:ext cx="33879365" cy="1574338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590681" y="5094271"/>
            <a:ext cx="2458653" cy="64781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77616" y="2678635"/>
            <a:ext cx="8443795" cy="6543941"/>
            <a:chOff x="977616" y="2678635"/>
            <a:chExt cx="8443795" cy="654394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77616" y="2678635"/>
              <a:ext cx="8443795" cy="654394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106219" y="2630049"/>
            <a:ext cx="1437404" cy="64781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405307" y="8199596"/>
            <a:ext cx="4405671" cy="353280"/>
            <a:chOff x="1405307" y="8199596"/>
            <a:chExt cx="4405671" cy="35328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05307" y="8199596"/>
              <a:ext cx="4405671" cy="35328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639268" y="5656718"/>
            <a:ext cx="7655041" cy="2168540"/>
            <a:chOff x="9639268" y="5656718"/>
            <a:chExt cx="7655041" cy="216854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639268" y="5656718"/>
              <a:ext cx="7655041" cy="21685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14678" y="631257"/>
            <a:ext cx="2843760" cy="81333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73016" y="1291258"/>
            <a:ext cx="16939683" cy="114286"/>
            <a:chOff x="673016" y="1291258"/>
            <a:chExt cx="16939683" cy="11428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3016" y="1291258"/>
              <a:ext cx="16939683" cy="114286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7796825" y="-2214977"/>
            <a:ext cx="33879365" cy="1574338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891435" y="4843718"/>
            <a:ext cx="2458653" cy="64781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308422" y="2541886"/>
            <a:ext cx="5579299" cy="6882201"/>
            <a:chOff x="1308422" y="2541886"/>
            <a:chExt cx="5579299" cy="688220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08422" y="2541886"/>
              <a:ext cx="5579299" cy="688220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591046" y="2493300"/>
            <a:ext cx="1437404" cy="64781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940022" y="5345774"/>
            <a:ext cx="10204603" cy="2906010"/>
            <a:chOff x="6940022" y="5345774"/>
            <a:chExt cx="10204603" cy="290601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940022" y="5345774"/>
              <a:ext cx="10204603" cy="290601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714286" y="7584949"/>
            <a:ext cx="3474014" cy="353280"/>
            <a:chOff x="13714286" y="7584949"/>
            <a:chExt cx="3474014" cy="35328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714286" y="7584949"/>
              <a:ext cx="3474014" cy="35328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14678" y="631257"/>
            <a:ext cx="2843760" cy="81333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73016" y="1291258"/>
            <a:ext cx="16939683" cy="114286"/>
            <a:chOff x="673016" y="1291258"/>
            <a:chExt cx="16939683" cy="11428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3016" y="1291258"/>
              <a:ext cx="16939683" cy="114286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7796825" y="-2214977"/>
            <a:ext cx="33879365" cy="1574338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388198" y="4867536"/>
            <a:ext cx="2458653" cy="64781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09130" y="2612744"/>
            <a:ext cx="7527654" cy="6718116"/>
            <a:chOff x="909130" y="2612744"/>
            <a:chExt cx="7527654" cy="671811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09130" y="2612744"/>
              <a:ext cx="7527654" cy="6718116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107033" y="2549599"/>
            <a:ext cx="1437404" cy="64781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436784" y="5307309"/>
            <a:ext cx="8703309" cy="1975843"/>
            <a:chOff x="8436784" y="5307309"/>
            <a:chExt cx="8703309" cy="197584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436784" y="5307309"/>
              <a:ext cx="8703309" cy="197584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15353" y="6958990"/>
            <a:ext cx="4158714" cy="353280"/>
            <a:chOff x="1315353" y="6958990"/>
            <a:chExt cx="4158714" cy="35328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15353" y="6958990"/>
              <a:ext cx="4158714" cy="35328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15353" y="8386688"/>
            <a:ext cx="4158714" cy="353280"/>
            <a:chOff x="1315353" y="8386688"/>
            <a:chExt cx="4158714" cy="353280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15353" y="8386688"/>
              <a:ext cx="4158714" cy="35328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787079" y="6565969"/>
            <a:ext cx="3086442" cy="509554"/>
            <a:chOff x="13787079" y="6565969"/>
            <a:chExt cx="3086442" cy="50955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787079" y="6565969"/>
              <a:ext cx="3086442" cy="50955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14678" y="631257"/>
            <a:ext cx="2843760" cy="81333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73016" y="1291258"/>
            <a:ext cx="16939683" cy="114286"/>
            <a:chOff x="673016" y="1291258"/>
            <a:chExt cx="16939683" cy="11428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3016" y="1291258"/>
              <a:ext cx="16939683" cy="114286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7796825" y="-2214977"/>
            <a:ext cx="33879365" cy="1574338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935642" y="2556445"/>
            <a:ext cx="6414431" cy="6830077"/>
            <a:chOff x="5935642" y="2556445"/>
            <a:chExt cx="6414431" cy="683007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935642" y="2556445"/>
              <a:ext cx="6414431" cy="683007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098231" y="3122839"/>
            <a:ext cx="613325" cy="356688"/>
            <a:chOff x="6098231" y="3122839"/>
            <a:chExt cx="613325" cy="35668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098231" y="3122839"/>
              <a:ext cx="613325" cy="35668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338490" y="3301183"/>
            <a:ext cx="1759741" cy="511592"/>
            <a:chOff x="4338490" y="3301183"/>
            <a:chExt cx="1759741" cy="51159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338490" y="3301183"/>
              <a:ext cx="1759741" cy="511592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46535" y="3580929"/>
            <a:ext cx="4479888" cy="258279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237144" y="5358265"/>
            <a:ext cx="1829775" cy="385138"/>
            <a:chOff x="1237144" y="5358265"/>
            <a:chExt cx="1829775" cy="38513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37144" y="5358265"/>
              <a:ext cx="1829775" cy="38513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14678" y="631257"/>
            <a:ext cx="2890202" cy="81333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73016" y="1291258"/>
            <a:ext cx="16939683" cy="114286"/>
            <a:chOff x="673016" y="1291258"/>
            <a:chExt cx="16939683" cy="11428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3016" y="1291258"/>
              <a:ext cx="16939683" cy="114286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7796825" y="-2214977"/>
            <a:ext cx="33879365" cy="15743389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14678" y="631257"/>
            <a:ext cx="3021393" cy="81333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73016" y="1291258"/>
            <a:ext cx="16939683" cy="114286"/>
            <a:chOff x="673016" y="1291258"/>
            <a:chExt cx="16939683" cy="11428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3016" y="1291258"/>
              <a:ext cx="16939683" cy="114286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7772400" y="-2247900"/>
            <a:ext cx="33879365" cy="1574338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48337" y="2633458"/>
            <a:ext cx="10503608" cy="6708253"/>
            <a:chOff x="948337" y="2633458"/>
            <a:chExt cx="10503608" cy="670825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48337" y="2633458"/>
              <a:ext cx="10503608" cy="6708253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619290" y="3083186"/>
            <a:ext cx="4437425" cy="165192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634476" y="6788312"/>
            <a:ext cx="9585138" cy="1980777"/>
            <a:chOff x="7634476" y="6788312"/>
            <a:chExt cx="9585138" cy="198077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634476" y="6788312"/>
              <a:ext cx="9585138" cy="1980777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443681" y="7276642"/>
            <a:ext cx="7145871" cy="64781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48337" y="2648017"/>
            <a:ext cx="4753634" cy="285559"/>
            <a:chOff x="948337" y="2648017"/>
            <a:chExt cx="4753634" cy="28555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48337" y="2648017"/>
              <a:ext cx="4753634" cy="28555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078465" y="2933576"/>
            <a:ext cx="1589411" cy="396391"/>
            <a:chOff x="5078465" y="2933576"/>
            <a:chExt cx="1589411" cy="39639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078465" y="2933576"/>
              <a:ext cx="1589411" cy="39639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14678" y="631257"/>
            <a:ext cx="3021393" cy="81333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73016" y="1291258"/>
            <a:ext cx="16939683" cy="114286"/>
            <a:chOff x="673016" y="1291258"/>
            <a:chExt cx="16939683" cy="11428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3016" y="1291258"/>
              <a:ext cx="16939683" cy="114286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7796825" y="-2214977"/>
            <a:ext cx="33879365" cy="1574338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130727" y="3561759"/>
            <a:ext cx="10024261" cy="4160801"/>
            <a:chOff x="4130727" y="3561759"/>
            <a:chExt cx="10024261" cy="416080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130727" y="3561759"/>
              <a:ext cx="10024261" cy="416080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580936" y="7673974"/>
            <a:ext cx="7108709" cy="1149872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14678" y="631257"/>
            <a:ext cx="3021393" cy="81333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73016" y="1291258"/>
            <a:ext cx="16939683" cy="114286"/>
            <a:chOff x="673016" y="1291258"/>
            <a:chExt cx="16939683" cy="11428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3016" y="1291258"/>
              <a:ext cx="16939683" cy="114286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7796825" y="-2214977"/>
            <a:ext cx="33879365" cy="1574338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027506" y="2919251"/>
            <a:ext cx="10230701" cy="5474933"/>
            <a:chOff x="4027506" y="2919251"/>
            <a:chExt cx="10230701" cy="547493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027506" y="2919251"/>
              <a:ext cx="10230701" cy="5474933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233871" y="8345595"/>
            <a:ext cx="6307195" cy="64781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14678" y="631257"/>
            <a:ext cx="3021393" cy="81333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73016" y="1291258"/>
            <a:ext cx="16939683" cy="114286"/>
            <a:chOff x="673016" y="1291258"/>
            <a:chExt cx="16939683" cy="11428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3016" y="1291258"/>
              <a:ext cx="16939683" cy="114286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7796825" y="-2214977"/>
            <a:ext cx="33879365" cy="1574338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27604" y="2303309"/>
            <a:ext cx="10662293" cy="64781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463814" y="2977319"/>
            <a:ext cx="11358087" cy="6363389"/>
            <a:chOff x="3463814" y="2977319"/>
            <a:chExt cx="11358087" cy="636338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463814" y="2977319"/>
              <a:ext cx="11358087" cy="636338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272935" y="6092334"/>
            <a:ext cx="2544596" cy="366299"/>
            <a:chOff x="6272935" y="6092334"/>
            <a:chExt cx="2544596" cy="36629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272935" y="6092334"/>
              <a:ext cx="2544596" cy="36629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810830" y="7857550"/>
            <a:ext cx="8877937" cy="1352130"/>
            <a:chOff x="3810830" y="7857550"/>
            <a:chExt cx="8877937" cy="135213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810830" y="7857550"/>
              <a:ext cx="8877937" cy="135213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645090" y="7723121"/>
            <a:ext cx="2016665" cy="1486559"/>
            <a:chOff x="12645090" y="7723121"/>
            <a:chExt cx="2016665" cy="148655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645090" y="7723121"/>
              <a:ext cx="2016665" cy="148655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272935" y="8152866"/>
            <a:ext cx="3169447" cy="380749"/>
            <a:chOff x="6272935" y="8152866"/>
            <a:chExt cx="3169447" cy="38074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272935" y="8152866"/>
              <a:ext cx="3169447" cy="38074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757052" y="6414957"/>
            <a:ext cx="626024" cy="396391"/>
            <a:chOff x="8757052" y="6414957"/>
            <a:chExt cx="626024" cy="396391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757052" y="6414957"/>
              <a:ext cx="626024" cy="396391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391001" y="6587543"/>
            <a:ext cx="4341803" cy="125194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14257" y="631906"/>
            <a:ext cx="939335" cy="81459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73016" y="1291258"/>
            <a:ext cx="16939683" cy="114286"/>
            <a:chOff x="673016" y="1291258"/>
            <a:chExt cx="16939683" cy="11428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3016" y="1291258"/>
              <a:ext cx="16939683" cy="1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49649" y="2152400"/>
            <a:ext cx="15386415" cy="6157251"/>
            <a:chOff x="1449649" y="2152400"/>
            <a:chExt cx="15386415" cy="6157251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4551467" y="5073313"/>
              <a:ext cx="2284598" cy="2284598"/>
              <a:chOff x="14551467" y="5073313"/>
              <a:chExt cx="2284598" cy="2284598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4551467" y="5073313"/>
                <a:ext cx="2284598" cy="2284598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449649" y="5073313"/>
              <a:ext cx="2284598" cy="2284598"/>
              <a:chOff x="1449649" y="5073313"/>
              <a:chExt cx="2284598" cy="2284598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449649" y="5073313"/>
                <a:ext cx="2284598" cy="2284598"/>
              </a:xfrm>
              <a:prstGeom prst="rect">
                <a:avLst/>
              </a:prstGeom>
            </p:spPr>
          </p:pic>
        </p:grpSp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29649" y="7837282"/>
              <a:ext cx="1626446" cy="609509"/>
            </a:xfrm>
            <a:prstGeom prst="rect">
              <a:avLst/>
            </a:prstGeom>
          </p:spPr>
        </p:pic>
        <p:grpSp>
          <p:nvGrpSpPr>
            <p:cNvPr id="1005" name="그룹 1005"/>
            <p:cNvGrpSpPr/>
            <p:nvPr/>
          </p:nvGrpSpPr>
          <p:grpSpPr>
            <a:xfrm>
              <a:off x="5816922" y="5073313"/>
              <a:ext cx="2284598" cy="2284598"/>
              <a:chOff x="5816922" y="5073313"/>
              <a:chExt cx="2284598" cy="2284598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5816922" y="5073313"/>
                <a:ext cx="2284598" cy="2284598"/>
              </a:xfrm>
              <a:prstGeom prst="rect">
                <a:avLst/>
              </a:prstGeom>
            </p:spPr>
          </p:pic>
        </p:grpSp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099272" y="7837282"/>
              <a:ext cx="1883774" cy="609509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10184195" y="5073313"/>
              <a:ext cx="2284598" cy="2284598"/>
              <a:chOff x="10184195" y="5073313"/>
              <a:chExt cx="2284598" cy="228459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0184195" y="5073313"/>
                <a:ext cx="2284598" cy="2284598"/>
              </a:xfrm>
              <a:prstGeom prst="rect">
                <a:avLst/>
              </a:prstGeom>
            </p:spPr>
          </p:pic>
        </p:grpSp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412382" y="7837278"/>
              <a:ext cx="1878993" cy="609509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741811" y="7837278"/>
              <a:ext cx="1785044" cy="609509"/>
            </a:xfrm>
            <a:prstGeom prst="rect">
              <a:avLst/>
            </a:prstGeom>
          </p:spPr>
        </p:pic>
        <p:grpSp>
          <p:nvGrpSpPr>
            <p:cNvPr id="1007" name="그룹 1007"/>
            <p:cNvGrpSpPr/>
            <p:nvPr/>
          </p:nvGrpSpPr>
          <p:grpSpPr>
            <a:xfrm>
              <a:off x="10941011" y="5714711"/>
              <a:ext cx="770965" cy="963706"/>
              <a:chOff x="10941011" y="5714711"/>
              <a:chExt cx="770965" cy="963706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0941011" y="5714711"/>
                <a:ext cx="770965" cy="963706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2057444" y="5681107"/>
              <a:ext cx="1069009" cy="1069009"/>
              <a:chOff x="2057444" y="5681107"/>
              <a:chExt cx="1069009" cy="1069009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2057444" y="5681107"/>
                <a:ext cx="1069009" cy="1069009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6657099" y="5992296"/>
              <a:ext cx="604244" cy="522823"/>
              <a:chOff x="6657099" y="5992296"/>
              <a:chExt cx="604244" cy="522823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6657099" y="5992296"/>
                <a:ext cx="604244" cy="522823"/>
              </a:xfrm>
              <a:prstGeom prst="rect">
                <a:avLst/>
              </a:prstGeom>
            </p:spPr>
          </p:pic>
        </p:grpSp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452384" y="2038117"/>
              <a:ext cx="2603348" cy="1523781"/>
            </a:xfrm>
            <a:prstGeom prst="rect">
              <a:avLst/>
            </a:prstGeom>
          </p:spPr>
        </p:pic>
        <p:grpSp>
          <p:nvGrpSpPr>
            <p:cNvPr id="1010" name="그룹 1010"/>
            <p:cNvGrpSpPr/>
            <p:nvPr/>
          </p:nvGrpSpPr>
          <p:grpSpPr>
            <a:xfrm>
              <a:off x="14959661" y="5452935"/>
              <a:ext cx="1468210" cy="1468210"/>
              <a:chOff x="14959661" y="5452935"/>
              <a:chExt cx="1468210" cy="1468210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4959661" y="5452935"/>
                <a:ext cx="1468210" cy="1468210"/>
              </a:xfrm>
              <a:prstGeom prst="rect">
                <a:avLst/>
              </a:prstGeom>
            </p:spPr>
          </p:pic>
        </p:grpSp>
      </p:grpSp>
      <p:grpSp>
        <p:nvGrpSpPr>
          <p:cNvPr id="1011" name="그룹 1011"/>
          <p:cNvGrpSpPr/>
          <p:nvPr/>
        </p:nvGrpSpPr>
        <p:grpSpPr>
          <a:xfrm>
            <a:off x="2580087" y="3952381"/>
            <a:ext cx="13125541" cy="114286"/>
            <a:chOff x="2580087" y="3952381"/>
            <a:chExt cx="13125541" cy="114286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580087" y="3952381"/>
              <a:ext cx="13125541" cy="114286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2347210" y="4193939"/>
            <a:ext cx="502165" cy="114286"/>
            <a:chOff x="2347210" y="4193939"/>
            <a:chExt cx="502165" cy="114286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-5400000">
              <a:off x="2347210" y="4193939"/>
              <a:ext cx="502165" cy="114286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5435498" y="4193939"/>
            <a:ext cx="502165" cy="114286"/>
            <a:chOff x="15435498" y="4193939"/>
            <a:chExt cx="502165" cy="114286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-5400000">
              <a:off x="15435498" y="4193939"/>
              <a:ext cx="502165" cy="114286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1072735" y="4193939"/>
            <a:ext cx="502165" cy="114286"/>
            <a:chOff x="11072735" y="4193939"/>
            <a:chExt cx="502165" cy="114286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-5400000">
              <a:off x="11072735" y="4193939"/>
              <a:ext cx="502165" cy="114286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6709972" y="4193939"/>
            <a:ext cx="502165" cy="114286"/>
            <a:chOff x="6709972" y="4193939"/>
            <a:chExt cx="502165" cy="114286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-5400000">
              <a:off x="6709972" y="4193939"/>
              <a:ext cx="502165" cy="114286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8891775" y="3715584"/>
            <a:ext cx="502165" cy="114286"/>
            <a:chOff x="8891775" y="3715584"/>
            <a:chExt cx="502165" cy="114286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-5400000">
              <a:off x="8891775" y="3715584"/>
              <a:ext cx="502165" cy="11428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14678" y="631257"/>
            <a:ext cx="3021393" cy="81333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73016" y="1291258"/>
            <a:ext cx="16939683" cy="114286"/>
            <a:chOff x="673016" y="1291258"/>
            <a:chExt cx="16939683" cy="11428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3016" y="1291258"/>
              <a:ext cx="16939683" cy="114286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7796825" y="-2214977"/>
            <a:ext cx="33879365" cy="1574338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54716" y="3988447"/>
            <a:ext cx="11899153" cy="3068465"/>
            <a:chOff x="1054716" y="3988447"/>
            <a:chExt cx="11899153" cy="306846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54716" y="3988447"/>
              <a:ext cx="11899153" cy="306846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004509" y="3988447"/>
            <a:ext cx="6171429" cy="3065742"/>
            <a:chOff x="11004509" y="3988447"/>
            <a:chExt cx="6171429" cy="306574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004509" y="3988447"/>
              <a:ext cx="6171429" cy="3065742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233874" y="7008326"/>
            <a:ext cx="7645743" cy="64781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14678" y="631257"/>
            <a:ext cx="3021393" cy="81333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73016" y="1291258"/>
            <a:ext cx="16939683" cy="114286"/>
            <a:chOff x="673016" y="1291258"/>
            <a:chExt cx="16939683" cy="11428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3016" y="1291258"/>
              <a:ext cx="16939683" cy="114286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7796825" y="-2214977"/>
            <a:ext cx="33879365" cy="1574338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736938" y="8260376"/>
            <a:ext cx="12478057" cy="114987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236193" y="2612100"/>
            <a:ext cx="3597328" cy="5725979"/>
            <a:chOff x="5236193" y="2612100"/>
            <a:chExt cx="3597328" cy="572597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236193" y="2612100"/>
              <a:ext cx="3597328" cy="572597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775286" y="2612100"/>
            <a:ext cx="4595851" cy="5725979"/>
            <a:chOff x="8775286" y="2612100"/>
            <a:chExt cx="4595851" cy="572597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775286" y="2612100"/>
              <a:ext cx="4595851" cy="572597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14678" y="631257"/>
            <a:ext cx="3021393" cy="81333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73016" y="1291258"/>
            <a:ext cx="16939683" cy="114286"/>
            <a:chOff x="673016" y="1291258"/>
            <a:chExt cx="16939683" cy="11428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3016" y="1291258"/>
              <a:ext cx="16939683" cy="114286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7796825" y="-2214977"/>
            <a:ext cx="33879365" cy="1574338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27604" y="2303309"/>
            <a:ext cx="10662293" cy="64781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864484" y="2805366"/>
            <a:ext cx="8556747" cy="6787199"/>
            <a:chOff x="4864484" y="2805366"/>
            <a:chExt cx="8556747" cy="678719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864484" y="2805366"/>
              <a:ext cx="8556747" cy="678719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427122" y="8392418"/>
            <a:ext cx="2895756" cy="64781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14678" y="631257"/>
            <a:ext cx="3021393" cy="81333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73016" y="1291258"/>
            <a:ext cx="16939683" cy="114286"/>
            <a:chOff x="673016" y="1291258"/>
            <a:chExt cx="16939683" cy="11428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3016" y="1291258"/>
              <a:ext cx="16939683" cy="114286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7796825" y="-2214977"/>
            <a:ext cx="33879365" cy="1574338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27604" y="2303309"/>
            <a:ext cx="10662293" cy="64781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760805" y="2805366"/>
            <a:ext cx="6764104" cy="6612495"/>
            <a:chOff x="5760805" y="2805366"/>
            <a:chExt cx="6764104" cy="661249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760805" y="2805366"/>
              <a:ext cx="6764104" cy="661249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14678" y="631257"/>
            <a:ext cx="3021393" cy="81333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73016" y="1291258"/>
            <a:ext cx="16939683" cy="114286"/>
            <a:chOff x="673016" y="1291258"/>
            <a:chExt cx="16939683" cy="11428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3016" y="1291258"/>
              <a:ext cx="16939683" cy="114286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7796825" y="-2214977"/>
            <a:ext cx="33879365" cy="1574338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27604" y="2303309"/>
            <a:ext cx="2198507" cy="64781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89536" y="2974502"/>
            <a:ext cx="6171429" cy="3987302"/>
            <a:chOff x="889536" y="2974502"/>
            <a:chExt cx="6171429" cy="398730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89536" y="2974502"/>
              <a:ext cx="6171429" cy="398730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060965" y="3551519"/>
            <a:ext cx="10082398" cy="5309824"/>
            <a:chOff x="7060965" y="3551519"/>
            <a:chExt cx="10082398" cy="530982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060965" y="3551519"/>
              <a:ext cx="10082398" cy="530982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060965" y="3551519"/>
            <a:ext cx="8395329" cy="1051272"/>
            <a:chOff x="7060965" y="3551519"/>
            <a:chExt cx="8395329" cy="105127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060965" y="3551519"/>
              <a:ext cx="8395329" cy="105127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14678" y="631257"/>
            <a:ext cx="3021393" cy="81333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73016" y="1291258"/>
            <a:ext cx="16939683" cy="114286"/>
            <a:chOff x="673016" y="1291258"/>
            <a:chExt cx="16939683" cy="11428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3016" y="1291258"/>
              <a:ext cx="16939683" cy="114286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7796825" y="-2214977"/>
            <a:ext cx="33879365" cy="1574338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27604" y="2303309"/>
            <a:ext cx="2198507" cy="64781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670541" y="2482923"/>
            <a:ext cx="8828163" cy="7013935"/>
            <a:chOff x="4670541" y="2482923"/>
            <a:chExt cx="8828163" cy="701393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670541" y="2482923"/>
              <a:ext cx="8828163" cy="701393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804368" y="2578631"/>
            <a:ext cx="3071884" cy="493253"/>
            <a:chOff x="4804368" y="2578631"/>
            <a:chExt cx="3071884" cy="49325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804368" y="2578631"/>
              <a:ext cx="3071884" cy="49325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14678" y="631257"/>
            <a:ext cx="3021393" cy="81333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73016" y="1291258"/>
            <a:ext cx="16939683" cy="114286"/>
            <a:chOff x="673016" y="1291258"/>
            <a:chExt cx="16939683" cy="11428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3016" y="1291258"/>
              <a:ext cx="16939683" cy="114286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7796825" y="-2214977"/>
            <a:ext cx="33879365" cy="1574338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421787" y="3905934"/>
            <a:ext cx="8401244" cy="3501568"/>
            <a:chOff x="1421787" y="3905934"/>
            <a:chExt cx="8401244" cy="350156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21787" y="3905934"/>
              <a:ext cx="8401244" cy="350156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621661" y="3905934"/>
            <a:ext cx="7161193" cy="3501568"/>
            <a:chOff x="9621661" y="3905934"/>
            <a:chExt cx="7161193" cy="350156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621661" y="3905934"/>
              <a:ext cx="7161193" cy="3501568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233874" y="7358916"/>
            <a:ext cx="7645743" cy="647815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14678" y="631257"/>
            <a:ext cx="3021393" cy="81333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73016" y="1291258"/>
            <a:ext cx="16939683" cy="114286"/>
            <a:chOff x="673016" y="1291258"/>
            <a:chExt cx="16939683" cy="11428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3016" y="1291258"/>
              <a:ext cx="16939683" cy="114286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7796825" y="-2214977"/>
            <a:ext cx="33879365" cy="1574338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736938" y="8260376"/>
            <a:ext cx="12478057" cy="114987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046187" y="2566374"/>
            <a:ext cx="3569451" cy="5742588"/>
            <a:chOff x="3046187" y="2566374"/>
            <a:chExt cx="3569451" cy="574258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046187" y="2566374"/>
              <a:ext cx="3569451" cy="574258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272935" y="2566374"/>
            <a:ext cx="9316561" cy="5742588"/>
            <a:chOff x="6272935" y="2566374"/>
            <a:chExt cx="9316561" cy="574258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272935" y="2566374"/>
              <a:ext cx="9316561" cy="574258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14678" y="631257"/>
            <a:ext cx="3021393" cy="81333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73016" y="1291258"/>
            <a:ext cx="16939683" cy="114286"/>
            <a:chOff x="673016" y="1291258"/>
            <a:chExt cx="16939683" cy="11428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3016" y="1291258"/>
              <a:ext cx="16939683" cy="114286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7796825" y="-2214977"/>
            <a:ext cx="33879365" cy="1574338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27604" y="2303309"/>
            <a:ext cx="10662293" cy="64781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006096" y="2849042"/>
            <a:ext cx="10273522" cy="6618987"/>
            <a:chOff x="4006096" y="2849042"/>
            <a:chExt cx="10273522" cy="661898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006096" y="2849042"/>
              <a:ext cx="10273522" cy="661898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343039" y="5513938"/>
            <a:ext cx="1435103" cy="360493"/>
            <a:chOff x="5343039" y="5513938"/>
            <a:chExt cx="1435103" cy="36049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343039" y="5513938"/>
              <a:ext cx="1435103" cy="36049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731038" y="5513938"/>
            <a:ext cx="1925923" cy="323026"/>
            <a:chOff x="8731038" y="5513938"/>
            <a:chExt cx="1925923" cy="32302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731038" y="5513938"/>
              <a:ext cx="1925923" cy="32302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585077" y="5455704"/>
            <a:ext cx="3174741" cy="484118"/>
            <a:chOff x="7585077" y="5455704"/>
            <a:chExt cx="3174741" cy="48411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585077" y="5455704"/>
              <a:ext cx="3174741" cy="48411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483167" y="5368351"/>
            <a:ext cx="5877622" cy="674327"/>
            <a:chOff x="7483167" y="5368351"/>
            <a:chExt cx="5877622" cy="674327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483167" y="5368351"/>
              <a:ext cx="5877622" cy="67432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826422" y="5762144"/>
            <a:ext cx="1589411" cy="396391"/>
            <a:chOff x="3826422" y="5762144"/>
            <a:chExt cx="1589411" cy="396391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826422" y="5762144"/>
              <a:ext cx="1589411" cy="396391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854409" y="5899676"/>
            <a:ext cx="2048461" cy="1364866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3543095" y="4844266"/>
            <a:ext cx="3977915" cy="1779678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1567556" y="5002896"/>
            <a:ext cx="1899232" cy="396391"/>
            <a:chOff x="11567556" y="5002896"/>
            <a:chExt cx="1899232" cy="396391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567556" y="5002896"/>
              <a:ext cx="1899232" cy="396391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8628085" y="5321461"/>
            <a:ext cx="302807" cy="402134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7525802" y="5315945"/>
            <a:ext cx="302807" cy="402134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3159173" y="5199773"/>
            <a:ext cx="302807" cy="402134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14678" y="631257"/>
            <a:ext cx="3021393" cy="81333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73016" y="1291258"/>
            <a:ext cx="16939683" cy="114286"/>
            <a:chOff x="673016" y="1291258"/>
            <a:chExt cx="16939683" cy="11428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3016" y="1291258"/>
              <a:ext cx="16939683" cy="114286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7796825" y="-2214977"/>
            <a:ext cx="33879365" cy="1574338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27604" y="2303309"/>
            <a:ext cx="10662293" cy="64781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843745" y="2805366"/>
            <a:ext cx="6598224" cy="6607927"/>
            <a:chOff x="5843745" y="2805366"/>
            <a:chExt cx="6598224" cy="660792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843745" y="2805366"/>
              <a:ext cx="6598224" cy="660792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202002" y="3424873"/>
            <a:ext cx="6081589" cy="871814"/>
            <a:chOff x="6202002" y="3424873"/>
            <a:chExt cx="6081589" cy="87181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202002" y="3424873"/>
              <a:ext cx="6081589" cy="8718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439187" y="4565392"/>
            <a:ext cx="5134100" cy="1154930"/>
            <a:chOff x="11439187" y="4565392"/>
            <a:chExt cx="5134100" cy="115493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439187" y="4565392"/>
              <a:ext cx="5134100" cy="1154930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618104" y="5720380"/>
            <a:ext cx="4834384" cy="98802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1815448" y="5357598"/>
            <a:ext cx="4271904" cy="299120"/>
            <a:chOff x="11815448" y="5357598"/>
            <a:chExt cx="4271904" cy="299120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815448" y="5357598"/>
              <a:ext cx="4271904" cy="29912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218542" y="7641656"/>
            <a:ext cx="6171429" cy="1226374"/>
            <a:chOff x="11218542" y="7641656"/>
            <a:chExt cx="6171429" cy="122637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218542" y="7641656"/>
              <a:ext cx="6171429" cy="122637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423227" y="6894815"/>
            <a:ext cx="1166020" cy="327663"/>
            <a:chOff x="13423227" y="6894815"/>
            <a:chExt cx="1166020" cy="327663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6200000">
              <a:off x="13423227" y="6894815"/>
              <a:ext cx="1166020" cy="327663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826083" y="8838969"/>
            <a:ext cx="4965454" cy="387459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1439187" y="7641656"/>
            <a:ext cx="5639499" cy="331471"/>
            <a:chOff x="11439187" y="7641656"/>
            <a:chExt cx="5639499" cy="331471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439187" y="7641656"/>
              <a:ext cx="5639499" cy="33147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15240" y="631906"/>
            <a:ext cx="2367636" cy="81459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73016" y="1291258"/>
            <a:ext cx="16939683" cy="114286"/>
            <a:chOff x="673016" y="1291258"/>
            <a:chExt cx="16939683" cy="11428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3016" y="1291258"/>
              <a:ext cx="16939683" cy="1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138989" y="2687084"/>
            <a:ext cx="8007737" cy="6160816"/>
            <a:chOff x="5138989" y="2687084"/>
            <a:chExt cx="8007737" cy="616081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482783" y="7024735"/>
              <a:ext cx="2597619" cy="1974807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140805" y="6224601"/>
              <a:ext cx="1378468" cy="761885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10497571" y="2687084"/>
              <a:ext cx="2649154" cy="2649154"/>
              <a:chOff x="10497571" y="2687084"/>
              <a:chExt cx="2649154" cy="2649154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0497571" y="2687084"/>
                <a:ext cx="2649154" cy="2649154"/>
              </a:xfrm>
              <a:prstGeom prst="rect">
                <a:avLst/>
              </a:prstGeom>
            </p:spPr>
          </p:pic>
        </p:grpSp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770011" y="6219929"/>
              <a:ext cx="1447680" cy="824181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5138989" y="2687084"/>
              <a:ext cx="2649154" cy="2649154"/>
              <a:chOff x="5138989" y="2687084"/>
              <a:chExt cx="2649154" cy="2649154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5138989" y="2687084"/>
                <a:ext cx="2649154" cy="2649154"/>
              </a:xfrm>
              <a:prstGeom prst="rect">
                <a:avLst/>
              </a:prstGeom>
            </p:spPr>
          </p:pic>
        </p:grpSp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246214" y="7024735"/>
              <a:ext cx="2523602" cy="197480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14678" y="631257"/>
            <a:ext cx="3021393" cy="81333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73016" y="1291258"/>
            <a:ext cx="16939683" cy="114286"/>
            <a:chOff x="673016" y="1291258"/>
            <a:chExt cx="16939683" cy="11428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3016" y="1291258"/>
              <a:ext cx="16939683" cy="114286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7796825" y="-2214977"/>
            <a:ext cx="33879365" cy="1574338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27604" y="2303309"/>
            <a:ext cx="2198507" cy="64781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733921" y="2805366"/>
            <a:ext cx="8817873" cy="6471328"/>
            <a:chOff x="4733921" y="2805366"/>
            <a:chExt cx="8817873" cy="647132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33921" y="2805366"/>
              <a:ext cx="8817873" cy="647132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14678" y="631257"/>
            <a:ext cx="3021393" cy="81333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73016" y="1291258"/>
            <a:ext cx="16939683" cy="114286"/>
            <a:chOff x="673016" y="1291258"/>
            <a:chExt cx="16939683" cy="11428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3016" y="1291258"/>
              <a:ext cx="16939683" cy="114286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7796825" y="-2214977"/>
            <a:ext cx="33879365" cy="1574338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753800" y="3748931"/>
            <a:ext cx="6628798" cy="561650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860859" y="4358233"/>
            <a:ext cx="10288770" cy="94812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679539" y="6220437"/>
            <a:ext cx="9782774" cy="1219017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14678" y="631257"/>
            <a:ext cx="3021393" cy="81333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73016" y="1291258"/>
            <a:ext cx="16939683" cy="114286"/>
            <a:chOff x="673016" y="1291258"/>
            <a:chExt cx="16939683" cy="11428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3016" y="1291258"/>
              <a:ext cx="16939683" cy="114286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7796825" y="-2214977"/>
            <a:ext cx="33879365" cy="1574338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27604" y="2303309"/>
            <a:ext cx="10662293" cy="64781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620277" y="2849042"/>
            <a:ext cx="9045160" cy="6576904"/>
            <a:chOff x="4620277" y="2849042"/>
            <a:chExt cx="9045160" cy="657690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620277" y="2849042"/>
              <a:ext cx="9045160" cy="657690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070064" y="4287534"/>
            <a:ext cx="2163037" cy="451319"/>
            <a:chOff x="9070064" y="4287534"/>
            <a:chExt cx="2163037" cy="45131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070064" y="4287534"/>
              <a:ext cx="2163037" cy="45131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055505" y="7651598"/>
            <a:ext cx="2163037" cy="451319"/>
            <a:chOff x="9055505" y="7651598"/>
            <a:chExt cx="2163037" cy="45131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055505" y="7651598"/>
              <a:ext cx="2163037" cy="45131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119141" y="3856340"/>
            <a:ext cx="1876597" cy="474870"/>
            <a:chOff x="11119141" y="3856340"/>
            <a:chExt cx="1876597" cy="47487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119141" y="3856340"/>
              <a:ext cx="1876597" cy="474870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954505" y="3667943"/>
            <a:ext cx="4612457" cy="1401122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5511708" y="5142857"/>
            <a:ext cx="7026168" cy="451319"/>
            <a:chOff x="5511708" y="5142857"/>
            <a:chExt cx="7026168" cy="45131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511708" y="5142857"/>
              <a:ext cx="7026168" cy="45131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556980" y="8474164"/>
            <a:ext cx="7026168" cy="451319"/>
            <a:chOff x="5556980" y="8474164"/>
            <a:chExt cx="7026168" cy="45131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556980" y="8474164"/>
              <a:ext cx="7026168" cy="45131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866948" y="8028411"/>
            <a:ext cx="1876597" cy="474870"/>
            <a:chOff x="3866948" y="8028411"/>
            <a:chExt cx="1876597" cy="474870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866948" y="8028411"/>
              <a:ext cx="1876597" cy="474870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51451" y="7836048"/>
            <a:ext cx="4612457" cy="1401122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65128" y="9141449"/>
            <a:ext cx="4814616" cy="367091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14678" y="631257"/>
            <a:ext cx="3021393" cy="81333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73016" y="1291258"/>
            <a:ext cx="16939683" cy="114286"/>
            <a:chOff x="673016" y="1291258"/>
            <a:chExt cx="16939683" cy="11428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3016" y="1291258"/>
              <a:ext cx="16939683" cy="114286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7796825" y="-2214977"/>
            <a:ext cx="33879365" cy="1574338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27604" y="2303309"/>
            <a:ext cx="2157427" cy="64781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680422" y="2520396"/>
            <a:ext cx="8924870" cy="6850944"/>
            <a:chOff x="4680422" y="2520396"/>
            <a:chExt cx="8924870" cy="685094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680422" y="2520396"/>
              <a:ext cx="8924870" cy="685094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987595" y="4848044"/>
            <a:ext cx="3063361" cy="491356"/>
            <a:chOff x="4987595" y="4848044"/>
            <a:chExt cx="3063361" cy="49135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987595" y="4848044"/>
              <a:ext cx="3063361" cy="49135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14678" y="631257"/>
            <a:ext cx="3021393" cy="81333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73016" y="1291258"/>
            <a:ext cx="16939683" cy="114286"/>
            <a:chOff x="673016" y="1291258"/>
            <a:chExt cx="16939683" cy="11428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3016" y="1291258"/>
              <a:ext cx="16939683" cy="114286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7796825" y="-2214977"/>
            <a:ext cx="33879365" cy="1574338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27604" y="2303309"/>
            <a:ext cx="2157427" cy="64781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782962" y="2805366"/>
            <a:ext cx="12719790" cy="6366028"/>
            <a:chOff x="2782962" y="2805366"/>
            <a:chExt cx="12719790" cy="636602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782962" y="2805366"/>
              <a:ext cx="12719790" cy="636602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107664" y="3170728"/>
            <a:ext cx="4562906" cy="618171"/>
            <a:chOff x="3107664" y="3170728"/>
            <a:chExt cx="4562906" cy="61817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07664" y="3170728"/>
              <a:ext cx="4562906" cy="61817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14678" y="631257"/>
            <a:ext cx="3021393" cy="81333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73016" y="1291258"/>
            <a:ext cx="16939683" cy="114286"/>
            <a:chOff x="673016" y="1291258"/>
            <a:chExt cx="16939683" cy="11428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3016" y="1291258"/>
              <a:ext cx="16939683" cy="114286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7796825" y="-2214977"/>
            <a:ext cx="33879365" cy="1574338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27604" y="2303309"/>
            <a:ext cx="2157427" cy="64781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268252" y="2593189"/>
            <a:ext cx="11749210" cy="6678894"/>
            <a:chOff x="3268252" y="2593189"/>
            <a:chExt cx="11749210" cy="667889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268252" y="2593189"/>
              <a:ext cx="11749210" cy="667889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345470" y="6580528"/>
            <a:ext cx="5344248" cy="363967"/>
            <a:chOff x="9345470" y="6580528"/>
            <a:chExt cx="5344248" cy="36396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345470" y="6580528"/>
              <a:ext cx="5344248" cy="36396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14678" y="631257"/>
            <a:ext cx="3021393" cy="81333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73016" y="1291258"/>
            <a:ext cx="16939683" cy="114286"/>
            <a:chOff x="673016" y="1291258"/>
            <a:chExt cx="16939683" cy="11428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3016" y="1291258"/>
              <a:ext cx="16939683" cy="114286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7796825" y="-2214977"/>
            <a:ext cx="33879365" cy="1574338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27604" y="2303309"/>
            <a:ext cx="2157427" cy="64781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671426" y="2351895"/>
            <a:ext cx="8942863" cy="7057611"/>
            <a:chOff x="4671426" y="2351895"/>
            <a:chExt cx="8942863" cy="705761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671426" y="2351895"/>
              <a:ext cx="8942863" cy="705761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000305" y="2623382"/>
            <a:ext cx="2875946" cy="363967"/>
            <a:chOff x="5000305" y="2623382"/>
            <a:chExt cx="2875946" cy="36396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000305" y="2623382"/>
              <a:ext cx="2875946" cy="36396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624767" y="5814015"/>
            <a:ext cx="9987217" cy="284437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73016" y="1291258"/>
            <a:ext cx="16939683" cy="114286"/>
            <a:chOff x="673016" y="1291258"/>
            <a:chExt cx="16939683" cy="11428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3016" y="1291258"/>
              <a:ext cx="16939683" cy="1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73016" y="8908742"/>
            <a:ext cx="16939683" cy="114286"/>
            <a:chOff x="673016" y="8908742"/>
            <a:chExt cx="16939683" cy="11428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3016" y="8908742"/>
              <a:ext cx="16939683" cy="1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170953" y="2001914"/>
            <a:ext cx="5943807" cy="4019331"/>
            <a:chOff x="6170953" y="2001914"/>
            <a:chExt cx="5943807" cy="4019331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6170953" y="2001914"/>
              <a:ext cx="5943807" cy="3984757"/>
              <a:chOff x="6170953" y="2001914"/>
              <a:chExt cx="5943807" cy="3984757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6170953" y="2001914"/>
                <a:ext cx="5943807" cy="3984757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6372793" y="5975057"/>
              <a:ext cx="5540129" cy="46188"/>
              <a:chOff x="6372793" y="5975057"/>
              <a:chExt cx="5540129" cy="46188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6372793" y="5975057"/>
                <a:ext cx="5540129" cy="46188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14257" y="631906"/>
            <a:ext cx="3110884" cy="81459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73016" y="1291258"/>
            <a:ext cx="16939683" cy="114286"/>
            <a:chOff x="673016" y="1291258"/>
            <a:chExt cx="16939683" cy="11428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3016" y="1291258"/>
              <a:ext cx="16939683" cy="114286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7796825" y="-2214977"/>
            <a:ext cx="33879365" cy="1574338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7246887" y="2386648"/>
            <a:ext cx="32779488" cy="1173359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7246887" y="3226651"/>
            <a:ext cx="32779488" cy="133201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7246887" y="4432383"/>
            <a:ext cx="32779488" cy="412429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7246887" y="7156076"/>
            <a:ext cx="32779488" cy="2725919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-7246887" y="4143849"/>
            <a:ext cx="32779488" cy="133201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14257" y="631906"/>
            <a:ext cx="3122249" cy="81459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73016" y="1291258"/>
            <a:ext cx="16939683" cy="114286"/>
            <a:chOff x="673016" y="1291258"/>
            <a:chExt cx="16939683" cy="11428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3016" y="1291258"/>
              <a:ext cx="16939683" cy="114286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7796825" y="-2214977"/>
            <a:ext cx="33879365" cy="1574338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7246887" y="846187"/>
            <a:ext cx="32779488" cy="7335203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7246887" y="5421722"/>
            <a:ext cx="32779488" cy="509879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14678" y="631906"/>
            <a:ext cx="2788719" cy="81459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73016" y="1291258"/>
            <a:ext cx="16939683" cy="114286"/>
            <a:chOff x="673016" y="1291258"/>
            <a:chExt cx="16939683" cy="11428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3016" y="1291258"/>
              <a:ext cx="16939683" cy="114286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7796825" y="-2214977"/>
            <a:ext cx="33879365" cy="1574338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7246887" y="-571500"/>
            <a:ext cx="32779488" cy="1305341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14257" y="631254"/>
            <a:ext cx="4572704" cy="81333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73016" y="1291258"/>
            <a:ext cx="16939683" cy="114286"/>
            <a:chOff x="673016" y="1291258"/>
            <a:chExt cx="16939683" cy="11428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3016" y="1291258"/>
              <a:ext cx="16939683" cy="114286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7796825" y="-2214977"/>
            <a:ext cx="33879365" cy="1574338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19573" y="3424943"/>
            <a:ext cx="16646569" cy="5484584"/>
            <a:chOff x="819573" y="3424943"/>
            <a:chExt cx="16646569" cy="548458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19573" y="3424943"/>
              <a:ext cx="16646569" cy="548458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15239" y="631254"/>
            <a:ext cx="1757545" cy="81333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73016" y="1291258"/>
            <a:ext cx="16939683" cy="114286"/>
            <a:chOff x="673016" y="1291258"/>
            <a:chExt cx="16939683" cy="11428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3016" y="1291258"/>
              <a:ext cx="16939683" cy="114286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7796825" y="-2214977"/>
            <a:ext cx="33879365" cy="1574338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3246788" y="3144745"/>
            <a:ext cx="4075844" cy="5765280"/>
            <a:chOff x="13246788" y="3144745"/>
            <a:chExt cx="4075844" cy="576528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246788" y="3144745"/>
              <a:ext cx="4075844" cy="576528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30159" y="2506156"/>
            <a:ext cx="12062661" cy="6915475"/>
            <a:chOff x="930159" y="2506156"/>
            <a:chExt cx="12062661" cy="691547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30159" y="2506156"/>
              <a:ext cx="12062661" cy="691547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14678" y="631257"/>
            <a:ext cx="2843760" cy="81333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73016" y="1291258"/>
            <a:ext cx="16939683" cy="114286"/>
            <a:chOff x="673016" y="1291258"/>
            <a:chExt cx="16939683" cy="11428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3016" y="1291258"/>
              <a:ext cx="16939683" cy="114286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7796825" y="-2214977"/>
            <a:ext cx="33879365" cy="1574338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476918" y="2490607"/>
            <a:ext cx="7356004" cy="6927254"/>
            <a:chOff x="1476918" y="2490607"/>
            <a:chExt cx="7356004" cy="692725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76918" y="2490607"/>
              <a:ext cx="7356004" cy="692725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346679" y="5232027"/>
            <a:ext cx="7519352" cy="2150141"/>
            <a:chOff x="9346679" y="5232027"/>
            <a:chExt cx="7519352" cy="215014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346679" y="5232027"/>
              <a:ext cx="7519352" cy="2150141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270233" y="2604401"/>
            <a:ext cx="1437404" cy="647815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283538" y="4640804"/>
            <a:ext cx="2458653" cy="64781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827509" y="8502554"/>
            <a:ext cx="3777586" cy="353280"/>
            <a:chOff x="1827509" y="8502554"/>
            <a:chExt cx="3777586" cy="35328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827509" y="8502554"/>
              <a:ext cx="3777586" cy="35328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520</TotalTime>
  <Words>0</Words>
  <Application>Microsoft Office PowerPoint</Application>
  <PresentationFormat>사용자 지정</PresentationFormat>
  <Paragraphs>0</Paragraphs>
  <Slides>37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37</vt:i4>
      </vt:variant>
    </vt:vector>
  </HeadingPairs>
  <TitlesOfParts>
    <vt:vector size="40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user</cp:lastModifiedBy>
  <cp:revision>5</cp:revision>
  <dcterms:created xsi:type="dcterms:W3CDTF">2021-12-29T11:53:25Z</dcterms:created>
  <dcterms:modified xsi:type="dcterms:W3CDTF">2022-01-25T14:48:50Z</dcterms:modified>
</cp:coreProperties>
</file>